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8" r:id="rId1"/>
  </p:sldMasterIdLst>
  <p:notesMasterIdLst>
    <p:notesMasterId r:id="rId5"/>
  </p:notesMasterIdLst>
  <p:sldIdLst>
    <p:sldId id="260" r:id="rId2"/>
    <p:sldId id="261" r:id="rId3"/>
    <p:sldId id="283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132" autoAdjust="0"/>
    <p:restoredTop sz="94660"/>
  </p:normalViewPr>
  <p:slideViewPr>
    <p:cSldViewPr snapToGrid="0">
      <p:cViewPr varScale="1">
        <p:scale>
          <a:sx n="69" d="100"/>
          <a:sy n="69" d="100"/>
        </p:scale>
        <p:origin x="84" y="16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9D5B6E-D81F-4A44-9AFD-8AFB682B1EF3}" type="datetimeFigureOut">
              <a:rPr lang="en-US" smtClean="0"/>
              <a:t>9/20/2019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8496F9-DF15-414D-8FC5-6548B61272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7356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E748362D-825D-4A82-A0AE-0E1171E04A9C}" type="datetimeFigureOut">
              <a:rPr lang="en-US" smtClean="0"/>
              <a:t>9/20/2019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0820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9/20/2019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2036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9/20/2019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7052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9/20/2019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6118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9/20/2019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2123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9/20/2019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24725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9/20/2019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5239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E748362D-825D-4A82-A0AE-0E1171E04A9C}" type="datetimeFigureOut">
              <a:rPr lang="en-US" smtClean="0"/>
              <a:t>9/20/2019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2281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E748362D-825D-4A82-A0AE-0E1171E04A9C}" type="datetimeFigureOut">
              <a:rPr lang="en-US" smtClean="0"/>
              <a:t>9/20/2019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396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9/20/2019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4620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9/20/2019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850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9/20/2019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7681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9/20/2019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328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9/20/2019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2508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9/20/2019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6520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9/20/2019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6821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9/20/2019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9069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E748362D-825D-4A82-A0AE-0E1171E04A9C}" type="datetimeFigureOut">
              <a:rPr lang="en-US" smtClean="0"/>
              <a:t>9/20/2019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7783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9" r:id="rId1"/>
    <p:sldLayoutId id="2147483860" r:id="rId2"/>
    <p:sldLayoutId id="2147483861" r:id="rId3"/>
    <p:sldLayoutId id="2147483862" r:id="rId4"/>
    <p:sldLayoutId id="2147483863" r:id="rId5"/>
    <p:sldLayoutId id="2147483864" r:id="rId6"/>
    <p:sldLayoutId id="2147483865" r:id="rId7"/>
    <p:sldLayoutId id="2147483866" r:id="rId8"/>
    <p:sldLayoutId id="2147483867" r:id="rId9"/>
    <p:sldLayoutId id="2147483868" r:id="rId10"/>
    <p:sldLayoutId id="2147483869" r:id="rId11"/>
    <p:sldLayoutId id="2147483870" r:id="rId12"/>
    <p:sldLayoutId id="2147483871" r:id="rId13"/>
    <p:sldLayoutId id="2147483872" r:id="rId14"/>
    <p:sldLayoutId id="2147483873" r:id="rId15"/>
    <p:sldLayoutId id="2147483874" r:id="rId16"/>
    <p:sldLayoutId id="214748387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Physics 3 – Sept 20, 2019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58092" y="2508068"/>
            <a:ext cx="10013182" cy="3435532"/>
          </a:xfrm>
        </p:spPr>
        <p:txBody>
          <a:bodyPr>
            <a:noAutofit/>
          </a:bodyPr>
          <a:lstStyle/>
          <a:p>
            <a:r>
              <a:rPr lang="en-US" sz="2400" b="1" dirty="0" smtClean="0"/>
              <a:t>P3 Challenge –</a:t>
            </a:r>
          </a:p>
          <a:p>
            <a:r>
              <a:rPr lang="en-US" sz="2400" b="1" dirty="0" smtClean="0"/>
              <a:t>A thin spherical shell has a radius of 1.90 m. An applied torque of 950 Nm imparts to the shell an angular acceleration equal to 6.20 rad/s</a:t>
            </a:r>
            <a:r>
              <a:rPr lang="en-US" sz="2400" b="1" baseline="30000" dirty="0" smtClean="0"/>
              <a:t>2</a:t>
            </a:r>
            <a:r>
              <a:rPr lang="en-US" sz="2400" b="1" dirty="0" smtClean="0"/>
              <a:t> about an axis through the center of the shell. </a:t>
            </a:r>
            <a:endParaRPr lang="en-US" sz="2200" b="1" dirty="0" smtClean="0"/>
          </a:p>
          <a:p>
            <a:pPr lvl="1"/>
            <a:r>
              <a:rPr lang="en-US" sz="2200" b="1" dirty="0" smtClean="0"/>
              <a:t>a) What is the moment of inertia of the shell? </a:t>
            </a:r>
          </a:p>
          <a:p>
            <a:pPr lvl="1"/>
            <a:r>
              <a:rPr lang="en-US" sz="2200" b="1" dirty="0" smtClean="0"/>
              <a:t>b) Calculate the mass of the shell.</a:t>
            </a:r>
          </a:p>
          <a:p>
            <a:pPr lvl="1"/>
            <a:r>
              <a:rPr lang="en-US" sz="2200" b="1" dirty="0" smtClean="0"/>
              <a:t>I </a:t>
            </a:r>
            <a:r>
              <a:rPr lang="en-US" sz="2200" b="1" dirty="0"/>
              <a:t>= 2/3 MR</a:t>
            </a:r>
            <a:r>
              <a:rPr lang="en-US" sz="2200" b="1" baseline="30000" dirty="0"/>
              <a:t>2 </a:t>
            </a:r>
            <a:r>
              <a:rPr lang="en-US" sz="2200" b="1" dirty="0"/>
              <a:t> for a thin shell.</a:t>
            </a:r>
            <a:endParaRPr lang="en-US" sz="2200" b="1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7454685" y="5563892"/>
            <a:ext cx="35605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Hmk Check for B.1 #8,12,14-17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0389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Objectives/Agenda/Assignment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744178"/>
            <a:ext cx="10067228" cy="3416301"/>
          </a:xfrm>
        </p:spPr>
        <p:txBody>
          <a:bodyPr>
            <a:normAutofit/>
          </a:bodyPr>
          <a:lstStyle/>
          <a:p>
            <a:r>
              <a:rPr lang="en-US" sz="2000" b="1" dirty="0" smtClean="0"/>
              <a:t>Objective:  </a:t>
            </a:r>
          </a:p>
          <a:p>
            <a:pPr lvl="1"/>
            <a:r>
              <a:rPr lang="en-US" sz="1800" b="1" dirty="0" smtClean="0"/>
              <a:t>4.1 and B.1 Review day	</a:t>
            </a:r>
          </a:p>
          <a:p>
            <a:r>
              <a:rPr lang="en-US" sz="2200" b="1" dirty="0" smtClean="0"/>
              <a:t>Agenda:</a:t>
            </a:r>
          </a:p>
          <a:p>
            <a:pPr lvl="1"/>
            <a:r>
              <a:rPr lang="en-US" sz="2000" b="1" dirty="0" smtClean="0"/>
              <a:t>Homework Review</a:t>
            </a:r>
          </a:p>
          <a:p>
            <a:pPr lvl="1"/>
            <a:r>
              <a:rPr lang="en-US" sz="1800" b="1" dirty="0" smtClean="0"/>
              <a:t>Time for Review questions for test (Complete answers posted online on Sunday) </a:t>
            </a:r>
          </a:p>
          <a:p>
            <a:r>
              <a:rPr lang="en-US" b="1" dirty="0" smtClean="0"/>
              <a:t>Assignment: </a:t>
            </a:r>
          </a:p>
          <a:p>
            <a:pPr lvl="2"/>
            <a:r>
              <a:rPr lang="en-US" sz="2000" b="1" dirty="0" smtClean="0"/>
              <a:t>Study for Oscillations and Rotation test on Sept 26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1078414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Exit slip and 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10085132" cy="3416300"/>
          </a:xfrm>
        </p:spPr>
        <p:txBody>
          <a:bodyPr>
            <a:normAutofit/>
          </a:bodyPr>
          <a:lstStyle/>
          <a:p>
            <a:pPr lvl="1"/>
            <a:endParaRPr lang="en-US" b="1" dirty="0"/>
          </a:p>
          <a:p>
            <a:pPr lvl="1"/>
            <a:r>
              <a:rPr lang="en-US" sz="1800" b="1" dirty="0" smtClean="0"/>
              <a:t>What’s due? (homework for a homework check next class) </a:t>
            </a:r>
            <a:endParaRPr lang="en-US" sz="2100" b="1" u="sng" dirty="0" smtClean="0"/>
          </a:p>
          <a:p>
            <a:pPr lvl="2"/>
            <a:r>
              <a:rPr lang="en-US" sz="2000" b="1" dirty="0" smtClean="0"/>
              <a:t>Study for the Test, Review solutions will be posted online</a:t>
            </a:r>
          </a:p>
          <a:p>
            <a:pPr lvl="1"/>
            <a:r>
              <a:rPr lang="en-US" sz="2000" b="1" dirty="0" smtClean="0"/>
              <a:t>What’s next? (What to read to prepare for the next class)</a:t>
            </a:r>
          </a:p>
          <a:p>
            <a:pPr lvl="2"/>
            <a:r>
              <a:rPr lang="en-US" sz="2000" b="1" dirty="0" smtClean="0"/>
              <a:t>Review for rotation test Sept 26 Thursday</a:t>
            </a:r>
            <a:endParaRPr lang="en-US" sz="1800" b="1" dirty="0"/>
          </a:p>
          <a:p>
            <a:pPr lvl="2"/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2009053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27306</TotalTime>
  <Words>140</Words>
  <Application>Microsoft Office PowerPoint</Application>
  <PresentationFormat>Widescreen</PresentationFormat>
  <Paragraphs>21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Century Gothic</vt:lpstr>
      <vt:lpstr>Wingdings 3</vt:lpstr>
      <vt:lpstr>Ion Boardroom</vt:lpstr>
      <vt:lpstr>Physics 3 – Sept 20, 2019</vt:lpstr>
      <vt:lpstr>Objectives/Agenda/Assignment</vt:lpstr>
      <vt:lpstr>Exit slip and homework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1818 ACC Chemistry</dc:title>
  <dc:creator>Melissa Triplett</dc:creator>
  <cp:lastModifiedBy>Triplett, Melissa J.</cp:lastModifiedBy>
  <cp:revision>367</cp:revision>
  <dcterms:created xsi:type="dcterms:W3CDTF">2015-08-11T02:33:52Z</dcterms:created>
  <dcterms:modified xsi:type="dcterms:W3CDTF">2019-09-20T16:26:29Z</dcterms:modified>
</cp:coreProperties>
</file>