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5"/>
  </p:notesMasterIdLst>
  <p:sldIdLst>
    <p:sldId id="260" r:id="rId2"/>
    <p:sldId id="261" r:id="rId3"/>
    <p:sldId id="28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3 – Sept 20,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092" y="2508068"/>
            <a:ext cx="10013182" cy="343553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P3 Challenge –</a:t>
            </a:r>
          </a:p>
          <a:p>
            <a:r>
              <a:rPr lang="en-US" sz="2400" b="1" dirty="0" smtClean="0"/>
              <a:t>A thin spherical shell has a radius of 1.90 m. An applied torque of 950 Nm imparts to the shell an angular acceleration equal to 6.20 rad/s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about an axis through the center of the shell. </a:t>
            </a:r>
            <a:endParaRPr lang="en-US" sz="2200" b="1" dirty="0" smtClean="0"/>
          </a:p>
          <a:p>
            <a:pPr lvl="1"/>
            <a:r>
              <a:rPr lang="en-US" sz="2200" b="1" dirty="0" smtClean="0"/>
              <a:t>a) What is the moment of inertia of the shell? </a:t>
            </a:r>
          </a:p>
          <a:p>
            <a:pPr lvl="1"/>
            <a:r>
              <a:rPr lang="en-US" sz="2200" b="1" dirty="0" smtClean="0"/>
              <a:t>b) Calculate the mass of the shell.</a:t>
            </a:r>
          </a:p>
          <a:p>
            <a:pPr lvl="1"/>
            <a:r>
              <a:rPr lang="en-US" sz="2200" b="1" dirty="0" smtClean="0"/>
              <a:t>I </a:t>
            </a:r>
            <a:r>
              <a:rPr lang="en-US" sz="2200" b="1" dirty="0"/>
              <a:t>= 2/3 MR</a:t>
            </a:r>
            <a:r>
              <a:rPr lang="en-US" sz="2200" b="1" baseline="30000" dirty="0"/>
              <a:t>2 </a:t>
            </a:r>
            <a:r>
              <a:rPr lang="en-US" sz="2200" b="1" dirty="0"/>
              <a:t> for a thin shell.</a:t>
            </a:r>
            <a:endParaRPr lang="en-US" sz="22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454685" y="5563892"/>
            <a:ext cx="3560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Hmk Check for B.1 #8,12,14-17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Objectives/Agenda/Assignment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744178"/>
            <a:ext cx="10067228" cy="3416301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Objective:  </a:t>
            </a:r>
          </a:p>
          <a:p>
            <a:pPr lvl="1"/>
            <a:r>
              <a:rPr lang="en-US" sz="1800" b="1" dirty="0" smtClean="0"/>
              <a:t>4.1 and B.1 Review day	</a:t>
            </a:r>
          </a:p>
          <a:p>
            <a:r>
              <a:rPr lang="en-US" sz="2200" b="1" dirty="0" smtClean="0"/>
              <a:t>Agenda:</a:t>
            </a:r>
          </a:p>
          <a:p>
            <a:pPr lvl="1"/>
            <a:r>
              <a:rPr lang="en-US" sz="2000" b="1" dirty="0" smtClean="0"/>
              <a:t>Homework Review</a:t>
            </a:r>
          </a:p>
          <a:p>
            <a:pPr lvl="1"/>
            <a:r>
              <a:rPr lang="en-US" sz="1800" b="1" dirty="0" smtClean="0"/>
              <a:t>Time for Review questions for test (Complete answers posted online on Sunday) </a:t>
            </a:r>
          </a:p>
          <a:p>
            <a:r>
              <a:rPr lang="en-US" b="1" dirty="0" smtClean="0"/>
              <a:t>Assignment: </a:t>
            </a:r>
          </a:p>
          <a:p>
            <a:pPr lvl="2"/>
            <a:r>
              <a:rPr lang="en-US" sz="2000" b="1" dirty="0" smtClean="0"/>
              <a:t>Study for Oscillations and Rotation test on Sept 26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784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85132" cy="3416300"/>
          </a:xfrm>
        </p:spPr>
        <p:txBody>
          <a:bodyPr>
            <a:normAutofit/>
          </a:bodyPr>
          <a:lstStyle/>
          <a:p>
            <a:pPr lvl="1"/>
            <a:endParaRPr lang="en-US" b="1" dirty="0"/>
          </a:p>
          <a:p>
            <a:pPr lvl="1"/>
            <a:r>
              <a:rPr lang="en-US" sz="1800" b="1" dirty="0" smtClean="0"/>
              <a:t>What’s due? (homework for a homework check next class) </a:t>
            </a:r>
            <a:endParaRPr lang="en-US" sz="2100" b="1" u="sng" dirty="0" smtClean="0"/>
          </a:p>
          <a:p>
            <a:pPr lvl="2"/>
            <a:r>
              <a:rPr lang="en-US" sz="2000" b="1" dirty="0" smtClean="0"/>
              <a:t>Study for the Test, Review solutions will be posted online</a:t>
            </a:r>
          </a:p>
          <a:p>
            <a:pPr lvl="1"/>
            <a:r>
              <a:rPr lang="en-US" sz="2000" b="1" dirty="0" smtClean="0"/>
              <a:t>What’s next? (What to read to prepare for the next class)</a:t>
            </a:r>
          </a:p>
          <a:p>
            <a:pPr lvl="2"/>
            <a:r>
              <a:rPr lang="en-US" sz="2000" b="1" dirty="0" smtClean="0"/>
              <a:t>Review for rotation test Sept 26 Thursday</a:t>
            </a:r>
            <a:endParaRPr lang="en-US" sz="1800" b="1" dirty="0"/>
          </a:p>
          <a:p>
            <a:pPr lvl="2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090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27306</TotalTime>
  <Words>140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Physics 3 – Sept 20, 2019</vt:lpstr>
      <vt:lpstr>Objectives/Agenda/Assignment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367</cp:revision>
  <dcterms:created xsi:type="dcterms:W3CDTF">2015-08-11T02:33:52Z</dcterms:created>
  <dcterms:modified xsi:type="dcterms:W3CDTF">2019-09-20T16:26:29Z</dcterms:modified>
</cp:coreProperties>
</file>